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1" r:id="rId3"/>
    <p:sldId id="339" r:id="rId4"/>
    <p:sldId id="342" r:id="rId5"/>
    <p:sldId id="343" r:id="rId6"/>
    <p:sldId id="344" r:id="rId7"/>
    <p:sldId id="346" r:id="rId8"/>
    <p:sldId id="347" r:id="rId9"/>
    <p:sldId id="348" r:id="rId10"/>
    <p:sldId id="349" r:id="rId11"/>
    <p:sldId id="354" r:id="rId12"/>
    <p:sldId id="325" r:id="rId13"/>
    <p:sldId id="326" r:id="rId14"/>
    <p:sldId id="351" r:id="rId15"/>
    <p:sldId id="35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97" d="100"/>
          <a:sy n="97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6255</TotalTime>
  <Words>305</Words>
  <Application>Microsoft Office PowerPoint</Application>
  <PresentationFormat>Экран (16:9)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Явид Игорь</cp:lastModifiedBy>
  <cp:revision>383</cp:revision>
  <dcterms:created xsi:type="dcterms:W3CDTF">2024-07-24T10:48:12Z</dcterms:created>
  <dcterms:modified xsi:type="dcterms:W3CDTF">2024-11-18T12:49:30Z</dcterms:modified>
</cp:coreProperties>
</file>